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3" r:id="rId8"/>
    <p:sldId id="261" r:id="rId9"/>
    <p:sldId id="262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638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14/08/2015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tif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tiff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tiff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10" Type="http://schemas.openxmlformats.org/officeDocument/2006/relationships/image" Target="../media/image59.tiff"/><Relationship Id="rId4" Type="http://schemas.openxmlformats.org/officeDocument/2006/relationships/image" Target="../media/image53.tiff"/><Relationship Id="rId9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544886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173908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21789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710078"/>
            <a:ext cx="44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en-GB" sz="1000" b="1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484469"/>
            <a:ext cx="467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en-GB" sz="1000" b="1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4949431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21789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226628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226628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446258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446258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006582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006582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786142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786142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264564"/>
            <a:ext cx="44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en-GB" sz="1000" b="1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2" y="7068528"/>
            <a:ext cx="467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en-GB" sz="1000" b="1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447969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844077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de-CH" sz="1000" b="1"/>
          </a:p>
        </p:txBody>
      </p:sp>
      <p:sp>
        <p:nvSpPr>
          <p:cNvPr id="41" name="Textfeld 40"/>
          <p:cNvSpPr txBox="1"/>
          <p:nvPr/>
        </p:nvSpPr>
        <p:spPr>
          <a:xfrm>
            <a:off x="3844077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de-CH" sz="1400" b="1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19835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41617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70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3634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44" y="4320348"/>
            <a:ext cx="1411413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221818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64704" y="169168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1907704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2890286" y="176368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907704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764704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2890286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980728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492112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80728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189949" y="318633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186335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8" name="Picture 4" descr="C:\Users\Raphael\Desktop 4\Temporary Export Files\A9 SN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3348080"/>
            <a:ext cx="230857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aphael\Desktop 4\Temporary Export Files\P1 and P2 Nuclei A9(change)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340932"/>
            <a:ext cx="232797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527345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6" name="Picture 2" descr="C:\Users\Raphael\Desktop 4\Temporary Export Files\A9 Cyt.t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1340932"/>
            <a:ext cx="239160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5437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501008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29" name="Picture 5" descr="C:\Users\Raphael\Desktop 4\Temporary Export Files\P1 precursor of P2 (relative)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20" y="6588224"/>
            <a:ext cx="232850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945137"/>
              </p:ext>
            </p:extLst>
          </p:nvPr>
        </p:nvGraphicFramePr>
        <p:xfrm>
          <a:off x="1066580" y="846924"/>
          <a:ext cx="2427287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rism 5" r:id="rId4" imgW="3835800" imgH="2898720" progId="Prism5.Document">
                  <p:embed/>
                </p:oleObj>
              </mc:Choice>
              <mc:Fallback>
                <p:oleObj name="Prism 5" r:id="rId4" imgW="3835800" imgH="2898720" progId="Prism5.Document">
                  <p:embed/>
                  <p:pic>
                    <p:nvPicPr>
                      <p:cNvPr id="0" name="Objek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580" y="846924"/>
                        <a:ext cx="2427287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1572271" y="2465184"/>
            <a:ext cx="158417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 smtClean="0"/>
              <a:t>Hpt</a:t>
            </a:r>
            <a:endParaRPr lang="de-CH" sz="1400" dirty="0" smtClean="0"/>
          </a:p>
          <a:p>
            <a:pPr algn="ctr"/>
            <a:endParaRPr lang="de-CH" sz="1400" dirty="0"/>
          </a:p>
          <a:p>
            <a:pPr algn="ctr"/>
            <a:r>
              <a:rPr lang="de-CH" sz="1400" dirty="0" smtClean="0"/>
              <a:t>(0, 12, 24, 36, 48)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 rot="16200000">
            <a:off x="330792" y="1572372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 smtClean="0"/>
              <a:t>Virions</a:t>
            </a:r>
            <a:r>
              <a:rPr lang="de-CH" sz="1400" dirty="0" smtClean="0"/>
              <a:t> (IP)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 rot="20071640">
            <a:off x="853396" y="1390996"/>
            <a:ext cx="288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000" b="1" dirty="0" smtClean="0">
                <a:solidFill>
                  <a:srgbClr val="FF0000"/>
                </a:solidFill>
              </a:rPr>
              <a:t>WANTED</a:t>
            </a:r>
            <a:endParaRPr lang="de-DE" sz="4000" b="1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724671" y="857626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dirty="0"/>
          </a:p>
        </p:txBody>
      </p:sp>
      <p:pic>
        <p:nvPicPr>
          <p:cNvPr id="1035" name="Picture 11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288" y="2987824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288" y="97160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5437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1619888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4237773" y="1393231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396882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"/>
          <a:stretch/>
        </p:blipFill>
        <p:spPr bwMode="auto">
          <a:xfrm>
            <a:off x="1412776" y="971600"/>
            <a:ext cx="2040323" cy="19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321127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809658" y="165620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09658" y="289857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809658" y="419659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737650" y="1016756"/>
            <a:ext cx="13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414663" y="1303979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801982" y="130397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577194" y="101675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321127" y="291281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321127" y="4225312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 + BafA</a:t>
            </a:r>
            <a:r>
              <a:rPr lang="de-CH" sz="10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400552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400552" y="290719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3400552" y="420521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4937398" y="1303979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096991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627846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5158632" y="16811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5025813" y="168022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1678342" y="167011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1515374" y="16692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3224418" y="167646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3074150" y="167557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81723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Bildschirmpräsentation (4:3)</PresentationFormat>
  <Paragraphs>106</Paragraphs>
  <Slides>9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Larissa</vt:lpstr>
      <vt:lpstr>Prism 5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127</cp:revision>
  <cp:lastPrinted>2015-06-20T09:08:48Z</cp:lastPrinted>
  <dcterms:created xsi:type="dcterms:W3CDTF">2015-05-27T13:40:01Z</dcterms:created>
  <dcterms:modified xsi:type="dcterms:W3CDTF">2015-08-14T08:27:02Z</dcterms:modified>
</cp:coreProperties>
</file>